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db45f3ed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db45f3e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f0a879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f0a879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db45f3ed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db45f3ed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dccd77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dccd77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dba3d933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dba3d933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dccd770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dccd770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f0a8794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f0a8794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dc622ad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dc622ad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dc622ad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dc622ad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dc622ad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dc622ad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8b2e7ef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8b2e7ef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d8b2e7ef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d8b2e7ef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c622a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dc622a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dba3d933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dba3d933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d8b2e7ef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d8b2e7ef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d8b2e7ef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d8b2e7ef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dc7e13b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dc7e13b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b45f3e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b45f3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db45f3e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db45f3e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olf-player-time-management.firebaseapp.com/login" TargetMode="External"/><Relationship Id="rId4" Type="http://schemas.openxmlformats.org/officeDocument/2006/relationships/hyperlink" Target="https://youtu.be/UYzDB5D_nC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911275" y="1822825"/>
            <a:ext cx="73557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Golf Player Time Management 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486225" y="3480625"/>
            <a:ext cx="6205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Adam Horle, Alyssa Beeker, Bailey Carlin, Daniel Teel, Elijah Hunt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961" y="360950"/>
            <a:ext cx="1554076" cy="1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438150" y="334725"/>
            <a:ext cx="61689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Data Design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00" y="918525"/>
            <a:ext cx="7325600" cy="39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Tracks things like par for each hole, strokes, who/if you are 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connected to a group, etc.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Added basic join feature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works if connecting to an actual user (not anonymous)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Shows current hole map (placeholder currently in place)</a:t>
            </a:r>
            <a:endParaRPr sz="1400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727" y="598100"/>
            <a:ext cx="2441025" cy="39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77550" y="386675"/>
            <a:ext cx="75057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Assurance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75" y="1533625"/>
            <a:ext cx="4130375" cy="32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00" y="1533625"/>
            <a:ext cx="3891376" cy="32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355200" y="1100200"/>
            <a:ext cx="2199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Web App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525425" y="1039800"/>
            <a:ext cx="2199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Mobile App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UI/UX (mobile)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   -------------------------------------------&gt;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9" y="1592401"/>
            <a:ext cx="2006475" cy="324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653" y="1592412"/>
            <a:ext cx="2006475" cy="32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819150" y="333025"/>
            <a:ext cx="4242900" cy="14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Activity Diagram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75" y="236875"/>
            <a:ext cx="3257650" cy="46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800" y="1542375"/>
            <a:ext cx="1941225" cy="33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UI/UX (desktop)</a:t>
            </a:r>
            <a:endParaRPr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200" y="1745625"/>
            <a:ext cx="7348749" cy="28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User Stories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819150" y="751600"/>
            <a:ext cx="75057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golf course admin I would like to know which hole a player is at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would like to be able to accept or decline game requests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receive some sort of notification if the request went through.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receive some sort of notification if the request is denied.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receive some sort of notification if the request is accepted.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would like some notification for receiving a request.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would like to be able to see all of my requests on the dashboard.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would like to see which user sent me the request.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 I think that only registered users will be able to make requests.\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player, I would like to keep track of my score.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administrator, I would like to see which players are on each hole.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Encountered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Scheduling conflicts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Workload from other classes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Working around the weird way firebase chose to create child names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User -&gt; random string of chars and nums -&gt; important info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Deciding what to do with group functionality</a:t>
            </a:r>
            <a:endParaRPr sz="1400"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70" y="521350"/>
            <a:ext cx="2184150" cy="16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Objectives</a:t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875" y="327538"/>
            <a:ext cx="1990724" cy="19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Geofence an actual golf course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Player Overview tab in the Admin Dashboard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Google maps api to show player locations (in progress, nearly complete)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Table of active players with an action menu (approve/deny)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Player requests and assistance </a:t>
            </a:r>
            <a:r>
              <a:rPr lang="en" sz="1400"/>
              <a:t>functionality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Continue to churn out documentation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Link</a:t>
            </a:r>
            <a:endParaRPr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https://golf-player-time-management.firebaseapp.com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https://youtu.be/UYzDB5D_nCI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Registration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6028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Implemented as part of the registration processes for an account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Registration moved to login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Checks to ensure that the provided course name is not already in use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Validates email format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6 character password minimum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Sets account to an admin account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Removed Google sign in to implement the course relationship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registration it creates a new node in firebase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Node name is the course name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Creates children for </a:t>
            </a:r>
            <a:r>
              <a:rPr lang="en"/>
              <a:t>holes 1-18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description, strokes to par, yards to hole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38585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0" r="0" t="14994"/>
          <a:stretch/>
        </p:blipFill>
        <p:spPr>
          <a:xfrm>
            <a:off x="211475" y="211850"/>
            <a:ext cx="8711278" cy="46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599450"/>
            <a:ext cx="38253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Registration Diagrams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974" y="207225"/>
            <a:ext cx="3825225" cy="47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00" y="2143800"/>
            <a:ext cx="4234351" cy="20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Accordion tabs for holes 1-18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Hole information when accordions are expanded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Description, strokes to par, yards to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expanded users can select the edit button and edit the fields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save the data is updated in firebase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Course name at the top of the overview page as well as added to the toolbar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7329" l="3333" r="3305" t="15515"/>
          <a:stretch/>
        </p:blipFill>
        <p:spPr>
          <a:xfrm>
            <a:off x="1933875" y="0"/>
            <a:ext cx="5276278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 b="6728" l="3455" r="3399" t="15304"/>
          <a:stretch/>
        </p:blipFill>
        <p:spPr>
          <a:xfrm>
            <a:off x="1933863" y="2538525"/>
            <a:ext cx="5276278" cy="260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API Integration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2519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lat/long data from firebase (sent from the app)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Tracks players on a live map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8008" l="3524" r="3728" t="15864"/>
          <a:stretch/>
        </p:blipFill>
        <p:spPr>
          <a:xfrm>
            <a:off x="3338850" y="1471025"/>
            <a:ext cx="5588722" cy="270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245925" y="212025"/>
            <a:ext cx="45342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Flow So Far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25" y="764675"/>
            <a:ext cx="4326075" cy="18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225" y="764675"/>
            <a:ext cx="3905376" cy="169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0"/>
          <p:cNvCxnSpPr/>
          <p:nvPr/>
        </p:nvCxnSpPr>
        <p:spPr>
          <a:xfrm flipH="1" rot="10800000">
            <a:off x="4222525" y="1670700"/>
            <a:ext cx="1209000" cy="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25" y="2569825"/>
            <a:ext cx="1711525" cy="22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9925" y="2569775"/>
            <a:ext cx="1711525" cy="169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0"/>
          <p:cNvCxnSpPr>
            <a:endCxn id="179" idx="1"/>
          </p:cNvCxnSpPr>
          <p:nvPr/>
        </p:nvCxnSpPr>
        <p:spPr>
          <a:xfrm>
            <a:off x="1707925" y="3285688"/>
            <a:ext cx="11520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0"/>
          <p:cNvSpPr txBox="1"/>
          <p:nvPr/>
        </p:nvSpPr>
        <p:spPr>
          <a:xfrm>
            <a:off x="2859925" y="4338350"/>
            <a:ext cx="1711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Dialog box comes up to check status. User and Cancel their request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6225" y="2569784"/>
            <a:ext cx="1530500" cy="15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5028650" y="4320900"/>
            <a:ext cx="1711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Once admin accepts their game request, a new Start game Button will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appear.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0"/>
          <p:cNvCxnSpPr>
            <a:stCxn id="179" idx="3"/>
            <a:endCxn id="182" idx="1"/>
          </p:cNvCxnSpPr>
          <p:nvPr/>
        </p:nvCxnSpPr>
        <p:spPr>
          <a:xfrm flipH="1" rot="10800000">
            <a:off x="4571450" y="3341488"/>
            <a:ext cx="51480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550" y="2369750"/>
            <a:ext cx="1152000" cy="18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7331700" y="4293550"/>
            <a:ext cx="1401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User Goes to game activity.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20"/>
          <p:cNvCxnSpPr>
            <a:stCxn id="182" idx="3"/>
            <a:endCxn id="185" idx="1"/>
          </p:cNvCxnSpPr>
          <p:nvPr/>
        </p:nvCxnSpPr>
        <p:spPr>
          <a:xfrm flipH="1" rot="10800000">
            <a:off x="6616725" y="3272159"/>
            <a:ext cx="730800" cy="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0"/>
          <p:cNvCxnSpPr>
            <a:endCxn id="176" idx="3"/>
          </p:cNvCxnSpPr>
          <p:nvPr/>
        </p:nvCxnSpPr>
        <p:spPr>
          <a:xfrm>
            <a:off x="8310601" y="1548988"/>
            <a:ext cx="681000" cy="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0"/>
          <p:cNvCxnSpPr>
            <a:stCxn id="178" idx="1"/>
          </p:cNvCxnSpPr>
          <p:nvPr/>
        </p:nvCxnSpPr>
        <p:spPr>
          <a:xfrm flipH="1" rot="10800000">
            <a:off x="245925" y="3583588"/>
            <a:ext cx="406800" cy="1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481450" y="594475"/>
            <a:ext cx="75057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Structure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481450" y="3412175"/>
            <a:ext cx="20991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Golf Course Table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5" y="1152175"/>
            <a:ext cx="1804250" cy="2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750" y="1298652"/>
            <a:ext cx="2332850" cy="21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3005625" y="3503975"/>
            <a:ext cx="1852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Game Request Table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630" y="1298650"/>
            <a:ext cx="2927920" cy="21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5567975" y="3680600"/>
            <a:ext cx="2667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Games Table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